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media1.m4v" ContentType="video/unknown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Texto del título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Nivel de texto 1</a:t>
            </a:r>
            <a:endParaRPr sz="2800"/>
          </a:p>
          <a:p>
            <a:pPr lvl="1">
              <a:defRPr sz="1800"/>
            </a:pPr>
            <a:r>
              <a:rPr sz="2800"/>
              <a:t>Nivel de texto 2</a:t>
            </a:r>
            <a:endParaRPr sz="2800"/>
          </a:p>
          <a:p>
            <a:pPr lvl="2">
              <a:defRPr sz="1800"/>
            </a:pPr>
            <a:r>
              <a:rPr sz="2800"/>
              <a:t>Nivel de texto 3</a:t>
            </a:r>
            <a:endParaRPr sz="2800"/>
          </a:p>
          <a:p>
            <a:pPr lvl="3">
              <a:defRPr sz="1800"/>
            </a:pPr>
            <a:r>
              <a:rPr sz="2800"/>
              <a:t>Nivel de texto 4</a:t>
            </a:r>
            <a:endParaRPr sz="2800"/>
          </a:p>
          <a:p>
            <a:pPr lvl="4">
              <a:defRPr sz="1800"/>
            </a:pPr>
            <a:r>
              <a:rPr sz="28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Casa-Mucaro/3dprints" TargetMode="External"/><Relationship Id="rId3" Type="http://schemas.openxmlformats.org/officeDocument/2006/relationships/hyperlink" Target="http://casa-mucaro.github.io/Impresiones3D/" TargetMode="External"/><Relationship Id="rId4" Type="http://schemas.openxmlformats.org/officeDocument/2006/relationships/hyperlink" Target="mailto:info@casamucaro.com" TargetMode="External"/><Relationship Id="rId5" Type="http://schemas.openxmlformats.org/officeDocument/2006/relationships/image" Target="../media/image9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4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5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7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6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2166203" y="120281"/>
            <a:ext cx="8672394" cy="1000115"/>
          </a:xfrm>
          <a:prstGeom prst="rect">
            <a:avLst/>
          </a:prstGeom>
        </p:spPr>
        <p:txBody>
          <a:bodyPr/>
          <a:lstStyle>
            <a:lvl1pPr>
              <a:defRPr b="1" sz="5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5500"/>
              <a:t>La Bitácora de Impresión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648439" y="7350176"/>
            <a:ext cx="3266260" cy="15494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Bill Birdsall</a:t>
            </a:r>
            <a:endParaRPr sz="3200"/>
          </a:p>
          <a:p>
            <a:pPr lvl="0">
              <a:defRPr sz="1800"/>
            </a:pPr>
            <a:r>
              <a:rPr sz="3200"/>
              <a:t>Rene Duchesne</a:t>
            </a:r>
            <a:endParaRPr sz="3200"/>
          </a:p>
          <a:p>
            <a:pPr lvl="0">
              <a:defRPr sz="1800"/>
            </a:pPr>
            <a:r>
              <a:rPr sz="3200"/>
              <a:t>Pablo Varona</a:t>
            </a:r>
          </a:p>
        </p:txBody>
      </p:sp>
      <p:pic>
        <p:nvPicPr>
          <p:cNvPr id="34" name="IMG_0143.jpg"/>
          <p:cNvPicPr/>
          <p:nvPr/>
        </p:nvPicPr>
        <p:blipFill>
          <a:blip r:embed="rId2">
            <a:extLst/>
          </a:blip>
          <a:srcRect l="0" t="0" r="0" b="6583"/>
          <a:stretch>
            <a:fillRect/>
          </a:stretch>
        </p:blipFill>
        <p:spPr>
          <a:xfrm>
            <a:off x="8011338" y="3740755"/>
            <a:ext cx="4604111" cy="574347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Screen Shot 2014-06-26 at 12.24.59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65471" y="2728912"/>
            <a:ext cx="3079388" cy="5743576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/>
        </p:nvSpPr>
        <p:spPr>
          <a:xfrm>
            <a:off x="2236855" y="1013923"/>
            <a:ext cx="853109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4500"/>
              <a:t>Títeres e Instrumentos Musicales</a:t>
            </a:r>
          </a:p>
        </p:txBody>
      </p:sp>
      <p:pic>
        <p:nvPicPr>
          <p:cNvPr id="37" name="F57MTUFH994X1EA.LARGE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4145" y="2144403"/>
            <a:ext cx="3834848" cy="3834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761941" y="492621"/>
            <a:ext cx="882052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Documentación e Infraestructura Virtual</a:t>
            </a:r>
          </a:p>
        </p:txBody>
      </p:sp>
      <p:pic>
        <p:nvPicPr>
          <p:cNvPr id="87" name="Captura de pantalla 2014-07-31 a la(s) 9.31.54 p.m..png"/>
          <p:cNvPicPr/>
          <p:nvPr/>
        </p:nvPicPr>
        <p:blipFill>
          <a:blip r:embed="rId2">
            <a:extLst/>
          </a:blip>
          <a:srcRect l="0" t="0" r="6017" b="0"/>
          <a:stretch>
            <a:fillRect/>
          </a:stretch>
        </p:blipFill>
        <p:spPr>
          <a:xfrm>
            <a:off x="484049" y="1545618"/>
            <a:ext cx="6318206" cy="3722309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  <p:sp>
        <p:nvSpPr>
          <p:cNvPr id="88" name="Shape 88"/>
          <p:cNvSpPr/>
          <p:nvPr/>
        </p:nvSpPr>
        <p:spPr>
          <a:xfrm>
            <a:off x="2264488" y="5673206"/>
            <a:ext cx="27573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Blog Técnico</a:t>
            </a:r>
          </a:p>
        </p:txBody>
      </p:sp>
      <p:sp>
        <p:nvSpPr>
          <p:cNvPr id="89" name="Shape 89"/>
          <p:cNvSpPr/>
          <p:nvPr/>
        </p:nvSpPr>
        <p:spPr>
          <a:xfrm>
            <a:off x="9344036" y="8455773"/>
            <a:ext cx="14863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Github</a:t>
            </a:r>
          </a:p>
        </p:txBody>
      </p:sp>
      <p:pic>
        <p:nvPicPr>
          <p:cNvPr id="90" name="Captura de pantalla 2014-08-01 a la(s) 5.12.52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9603" y="3754138"/>
            <a:ext cx="5335225" cy="448583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2398521" y="7860374"/>
            <a:ext cx="82077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3200"/>
              <a:t>Página Web</a:t>
            </a:r>
            <a:endParaRPr b="1" sz="3200"/>
          </a:p>
          <a:p>
            <a:pPr lvl="0">
              <a:defRPr sz="1800"/>
            </a:pPr>
            <a:r>
              <a:rPr sz="3200" u="sng">
                <a:hlinkClick r:id="rId2" invalidUrl="" action="" tgtFrame="" tooltip="" history="1" highlightClick="0" endSnd="0"/>
              </a:rPr>
              <a:t>https://github.com/Casa-Mucaro/3dprints</a:t>
            </a:r>
            <a:endParaRPr sz="3200"/>
          </a:p>
          <a:p>
            <a:pPr lvl="0">
              <a:defRPr sz="1800"/>
            </a:pPr>
            <a:r>
              <a:rPr sz="3200" u="sng">
                <a:hlinkClick r:id="rId3" invalidUrl="" action="" tgtFrame="" tooltip="" history="1" highlightClick="0" endSnd="0"/>
              </a:rPr>
              <a:t>http://casa-mucaro.github.io/Impresiones3D/</a:t>
            </a:r>
          </a:p>
        </p:txBody>
      </p:sp>
      <p:sp>
        <p:nvSpPr>
          <p:cNvPr id="93" name="Shape 93"/>
          <p:cNvSpPr/>
          <p:nvPr/>
        </p:nvSpPr>
        <p:spPr>
          <a:xfrm>
            <a:off x="4437465" y="502575"/>
            <a:ext cx="4129870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 lvl="0">
              <a:defRPr sz="1800"/>
            </a:pPr>
            <a:r>
              <a:rPr sz="7400"/>
              <a:t>¡Gracias!</a:t>
            </a:r>
          </a:p>
        </p:txBody>
      </p:sp>
      <p:sp>
        <p:nvSpPr>
          <p:cNvPr id="94" name="Shape 94"/>
          <p:cNvSpPr/>
          <p:nvPr/>
        </p:nvSpPr>
        <p:spPr>
          <a:xfrm>
            <a:off x="4377690" y="6569454"/>
            <a:ext cx="4249421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3200"/>
              <a:t>Email</a:t>
            </a:r>
            <a:endParaRPr b="1" sz="3200"/>
          </a:p>
          <a:p>
            <a:pPr lvl="0">
              <a:defRPr sz="1800"/>
            </a:pPr>
            <a:r>
              <a:rPr sz="3200" u="sng">
                <a:hlinkClick r:id="rId4" invalidUrl="" action="" tgtFrame="" tooltip="" history="1" highlightClick="0" endSnd="0"/>
              </a:rPr>
              <a:t>info@casamucaro.com</a:t>
            </a:r>
          </a:p>
        </p:txBody>
      </p:sp>
      <p:pic>
        <p:nvPicPr>
          <p:cNvPr id="95" name="IMG_2562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24154" y="2099801"/>
            <a:ext cx="6156492" cy="4104328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419100" dist="68828" dir="3600000">
              <a:srgbClr val="000000"/>
            </a:outerShdw>
          </a:effectLst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949087" y="405892"/>
            <a:ext cx="1003719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Instrumento Musical: Boquilla de Tootophone</a:t>
            </a:r>
          </a:p>
        </p:txBody>
      </p:sp>
      <p:pic>
        <p:nvPicPr>
          <p:cNvPr id="40" name="FWX0J9DH994X1ED.LAR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545" y="1546256"/>
            <a:ext cx="3892667" cy="3892668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hape 41"/>
          <p:cNvSpPr/>
          <p:nvPr/>
        </p:nvSpPr>
        <p:spPr>
          <a:xfrm>
            <a:off x="9131443" y="1037314"/>
            <a:ext cx="22233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2da Etapa</a:t>
            </a:r>
          </a:p>
        </p:txBody>
      </p:sp>
      <p:pic>
        <p:nvPicPr>
          <p:cNvPr id="42" name="Captura de pantalla 2014-07-31 a la(s) 8.59.28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69701" y="1865835"/>
            <a:ext cx="3892668" cy="6896351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43"/>
          <p:cNvSpPr/>
          <p:nvPr/>
        </p:nvSpPr>
        <p:spPr>
          <a:xfrm>
            <a:off x="9451877" y="8943006"/>
            <a:ext cx="25283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2da Versión</a:t>
            </a:r>
          </a:p>
        </p:txBody>
      </p:sp>
      <p:pic>
        <p:nvPicPr>
          <p:cNvPr id="44" name="FGG896UH994X1EK.LARGE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545" y="5613580"/>
            <a:ext cx="3892667" cy="3892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Captura de pantalla 2014-07-31 a la(s) 9.19.08 p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24806" y="1859671"/>
            <a:ext cx="3909302" cy="6908679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5592835" y="8943006"/>
            <a:ext cx="265541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1era Versión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912249" y="492621"/>
            <a:ext cx="73377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Antebrazo, Brazo y Mano</a:t>
            </a:r>
          </a:p>
        </p:txBody>
      </p:sp>
      <p:pic>
        <p:nvPicPr>
          <p:cNvPr id="49" name="Captura de pantalla 2014-06-23 a la(s) 4.52.39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4717" y="5623334"/>
            <a:ext cx="6305511" cy="3290206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Arm Joint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007" y="1801019"/>
            <a:ext cx="6098931" cy="3161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10398675_10202690386289255_7651835701879160598_n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00576" y="2134405"/>
            <a:ext cx="4723726" cy="629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Mecanismo Brazo de Titere-1.m4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6400" y="304800"/>
            <a:ext cx="12192000" cy="91440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916664" y="463711"/>
            <a:ext cx="32649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Pecho</a:t>
            </a:r>
          </a:p>
        </p:txBody>
      </p:sp>
      <p:pic>
        <p:nvPicPr>
          <p:cNvPr id="56" name="Captura de pantalla 2014-06-03 a la(s) 9.54.05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286" y="1412540"/>
            <a:ext cx="3903837" cy="5227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Screen Shot 2014-06-26 at 1.08.55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89885" y="2050871"/>
            <a:ext cx="3386316" cy="6553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10557099_305293742974018_4999413126846041391_o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11962" y="3529405"/>
            <a:ext cx="4328014" cy="57933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Captura de pantalla 2014-06-23 a la(s) 4.47.50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143" y="1678482"/>
            <a:ext cx="6143959" cy="5105973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Captura de pantalla 2014-06-03 a la(s) 9.50.52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2835" y="3353008"/>
            <a:ext cx="5641121" cy="5974852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2536123" y="921675"/>
            <a:ext cx="385008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en construcción…</a:t>
            </a:r>
          </a:p>
        </p:txBody>
      </p:sp>
      <p:sp>
        <p:nvSpPr>
          <p:cNvPr id="63" name="Shape 63"/>
          <p:cNvSpPr/>
          <p:nvPr/>
        </p:nvSpPr>
        <p:spPr>
          <a:xfrm>
            <a:off x="785909" y="492621"/>
            <a:ext cx="29090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Ojos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Captura de pantalla 2014-06-01 a la(s) 7.35.27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8971" y="1003300"/>
            <a:ext cx="4508501" cy="7747000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/>
        </p:nvSpPr>
        <p:spPr>
          <a:xfrm>
            <a:off x="852655" y="492621"/>
            <a:ext cx="61869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Títeres: Cabeza y Esqueleto</a:t>
            </a:r>
          </a:p>
        </p:txBody>
      </p:sp>
      <p:pic>
        <p:nvPicPr>
          <p:cNvPr id="67" name="Captura de pantalla 2014-06-08 a la(s) 9.43.33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916" y="2043383"/>
            <a:ext cx="6574413" cy="5666834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3721426" y="921675"/>
            <a:ext cx="38500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en construcción…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734841" y="463711"/>
            <a:ext cx="720402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Referencias: Posibles Proyectos</a:t>
            </a:r>
          </a:p>
        </p:txBody>
      </p:sp>
      <p:pic>
        <p:nvPicPr>
          <p:cNvPr id="71" name="Captura de pantalla 2014-06-03 a la(s) 10.37.48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3689" y="1301918"/>
            <a:ext cx="3512955" cy="3831711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Captura de pantalla 2014-06-07 a la(s) 7.06.07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5445" y="1377274"/>
            <a:ext cx="3651395" cy="3831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Captura de pantalla 2014-06-07 a la(s) 7.07.30 a.m.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641" y="1261447"/>
            <a:ext cx="3819230" cy="3831711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Captura de pantalla 2014-06-07 a la(s) 7.11.01 a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99233" y="5638301"/>
            <a:ext cx="3694761" cy="3900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Captura de pantalla 2014-06-07 a la(s) 7.07.01 a.m.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18871" y="5638301"/>
            <a:ext cx="3817574" cy="3900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Captura de pantalla 2014-06-06 a la(s) 7.01.11 a.m.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10806" y="5707462"/>
            <a:ext cx="3743548" cy="3831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776790" y="492621"/>
            <a:ext cx="59576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 lvl="0">
              <a:defRPr b="0" sz="1800"/>
            </a:pPr>
            <a:r>
              <a:rPr b="1" sz="3600"/>
              <a:t>Impresión: Datos Técnicos</a:t>
            </a:r>
          </a:p>
        </p:txBody>
      </p:sp>
      <p:sp>
        <p:nvSpPr>
          <p:cNvPr id="79" name="Shape 79"/>
          <p:cNvSpPr/>
          <p:nvPr/>
        </p:nvSpPr>
        <p:spPr>
          <a:xfrm>
            <a:off x="1229262" y="6709916"/>
            <a:ext cx="3722524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ABS</a:t>
            </a:r>
            <a:endParaRPr sz="3600"/>
          </a:p>
          <a:p>
            <a:pPr lvl="0">
              <a:defRPr sz="1800"/>
            </a:pPr>
            <a:r>
              <a:rPr sz="3600"/>
              <a:t>230 C (Boquilla)</a:t>
            </a:r>
            <a:endParaRPr sz="3600"/>
          </a:p>
          <a:p>
            <a:pPr lvl="0">
              <a:defRPr sz="1800"/>
            </a:pPr>
            <a:r>
              <a:rPr sz="3600"/>
              <a:t>110-115 C (Base)</a:t>
            </a:r>
          </a:p>
        </p:txBody>
      </p:sp>
      <p:sp>
        <p:nvSpPr>
          <p:cNvPr id="80" name="Shape 80"/>
          <p:cNvSpPr/>
          <p:nvPr/>
        </p:nvSpPr>
        <p:spPr>
          <a:xfrm>
            <a:off x="5666181" y="6982966"/>
            <a:ext cx="245196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Infills: 10%</a:t>
            </a:r>
            <a:endParaRPr sz="3600"/>
          </a:p>
          <a:p>
            <a:pPr lvl="0">
              <a:defRPr sz="1800"/>
            </a:pPr>
            <a:r>
              <a:rPr sz="3600"/>
              <a:t>Shells: 2</a:t>
            </a:r>
          </a:p>
        </p:txBody>
      </p:sp>
      <p:sp>
        <p:nvSpPr>
          <p:cNvPr id="81" name="Shape 81"/>
          <p:cNvSpPr/>
          <p:nvPr/>
        </p:nvSpPr>
        <p:spPr>
          <a:xfrm>
            <a:off x="1364386" y="8658142"/>
            <a:ext cx="1027602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El perfil de impresión esta en Github. - Simplify3D</a:t>
            </a:r>
          </a:p>
        </p:txBody>
      </p:sp>
      <p:sp>
        <p:nvSpPr>
          <p:cNvPr id="82" name="Shape 82"/>
          <p:cNvSpPr/>
          <p:nvPr/>
        </p:nvSpPr>
        <p:spPr>
          <a:xfrm>
            <a:off x="8832541" y="6709916"/>
            <a:ext cx="2942997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Impresiones</a:t>
            </a:r>
            <a:endParaRPr sz="3600"/>
          </a:p>
          <a:p>
            <a:pPr lvl="0">
              <a:defRPr sz="1800"/>
            </a:pPr>
            <a:r>
              <a:rPr sz="3600"/>
              <a:t>Con Soporte </a:t>
            </a:r>
            <a:endParaRPr sz="3600"/>
          </a:p>
          <a:p>
            <a:pPr lvl="0">
              <a:defRPr sz="1800"/>
            </a:pPr>
            <a:r>
              <a:rPr sz="3600"/>
              <a:t>Integrado</a:t>
            </a:r>
          </a:p>
        </p:txBody>
      </p:sp>
      <p:pic>
        <p:nvPicPr>
          <p:cNvPr id="83" name="IMG_0144.jpe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4341" y="1705794"/>
            <a:ext cx="5751249" cy="4295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IMG_0041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9262" y="1361700"/>
            <a:ext cx="3722523" cy="4983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